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3" r:id="rId2"/>
    <p:sldId id="256" r:id="rId3"/>
    <p:sldId id="257" r:id="rId4"/>
    <p:sldId id="268" r:id="rId5"/>
    <p:sldId id="270" r:id="rId6"/>
    <p:sldId id="258" r:id="rId7"/>
    <p:sldId id="271" r:id="rId8"/>
    <p:sldId id="259" r:id="rId9"/>
    <p:sldId id="261" r:id="rId10"/>
    <p:sldId id="262" r:id="rId11"/>
    <p:sldId id="263" r:id="rId12"/>
    <p:sldId id="272" r:id="rId13"/>
    <p:sldId id="264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835125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944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36309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67319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55243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2673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8248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187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5829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78768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01212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80D647-9BC9-42D7-A7A5-AC4E8CF3D4E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A070F6-6841-43E8-8251-C408C797E9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90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88505" y="1814574"/>
            <a:ext cx="5570417" cy="3228207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1444" y="620720"/>
            <a:ext cx="5492423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9BE084-4B7F-47DF-A0C6-36DE217B4FAF}"/>
              </a:ext>
            </a:extLst>
          </p:cNvPr>
          <p:cNvSpPr/>
          <p:nvPr/>
        </p:nvSpPr>
        <p:spPr>
          <a:xfrm>
            <a:off x="3534918" y="1105351"/>
            <a:ext cx="4765475" cy="3023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cap="all" spc="2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j-lt"/>
                <a:ea typeface="+mj-ea"/>
                <a:cs typeface="+mj-cs"/>
              </a:rPr>
              <a:t>STRESS MANAGEMENT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32199" y="4214336"/>
            <a:ext cx="38404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-2"/>
            <a:ext cx="123444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0353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management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1295400" y="2209800"/>
          <a:ext cx="6629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baseline="0" dirty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flipH="1">
            <a:off x="1371600" y="1752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1371600" y="16880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1371600" y="1676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Urgent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16764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Urgent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272533" y="2787133"/>
            <a:ext cx="152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Important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58445" y="4208755"/>
            <a:ext cx="1354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Not Important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build="allAtOnce"/>
      <p:bldP spid="19" grpId="0" build="allAtOnce"/>
      <p:bldP spid="20" grpId="0" build="allAtOnce"/>
      <p:bldP spid="2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 to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attitude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technique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 your standards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07A6-B9D0-4660-9F96-5D451A412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46232-1FE2-445C-B238-5611BDB99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stands for:</a:t>
            </a:r>
          </a:p>
          <a:p>
            <a:pPr fontAlgn="base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Adversity.</a:t>
            </a:r>
          </a:p>
          <a:p>
            <a:pPr fontAlgn="base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Beliefs.</a:t>
            </a:r>
          </a:p>
          <a:p>
            <a:pPr fontAlgn="base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Consequences.</a:t>
            </a:r>
          </a:p>
          <a:p>
            <a:pPr marL="0" indent="0" fontAlgn="base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we think about this creates Beliefs. These beliefs then influence what we do next, so they become Consequences.</a:t>
            </a:r>
          </a:p>
          <a:p>
            <a:pPr marL="0" indent="0" fontAlgn="base">
              <a:buNone/>
            </a:pPr>
            <a:r>
              <a:rPr lang="en-US" sz="1800" i="1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Here's an example – you yell at your friend because she forgot to print a key report before your submission (Adversity). You then think, "I'm a really lousy, I should have done it" (Belief). You then perform poorly during your presentation, because your self confidence has plummeted (Consequences)</a:t>
            </a:r>
          </a:p>
          <a:p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49597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 your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Yoga and meditation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sleep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try to control the uncontrollable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to forgive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is not always negative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moderate amount of stress helps , as it: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performance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Enhances concentration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Keeps us going</a:t>
            </a:r>
          </a:p>
        </p:txBody>
      </p:sp>
      <p:pic>
        <p:nvPicPr>
          <p:cNvPr id="2050" name="Picture 2" descr="Image result for stress management images">
            <a:extLst>
              <a:ext uri="{FF2B5EF4-FFF2-40B4-BE49-F238E27FC236}">
                <a16:creationId xmlns:a16="http://schemas.microsoft.com/office/drawing/2014/main" id="{D09EF768-424E-4CF5-B9C9-16A7B21D6D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73" r="-476"/>
          <a:stretch/>
        </p:blipFill>
        <p:spPr bwMode="auto">
          <a:xfrm>
            <a:off x="685800" y="533400"/>
            <a:ext cx="8382000" cy="48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52C968-9C38-4CEB-BF38-4CB1DA553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4343400"/>
            <a:ext cx="7772400" cy="2286480"/>
          </a:xfrm>
        </p:spPr>
        <p:txBody>
          <a:bodyPr/>
          <a:lstStyle/>
          <a:p>
            <a:r>
              <a:rPr lang="en-IN" dirty="0"/>
              <a:t>“It’s not stress that kills us, it is our reaction to it” –Hans Selye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ranjul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562948" y="732803"/>
            <a:ext cx="6172200" cy="18943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briola" panose="04040605051002020D02" pitchFamily="82" charset="0"/>
                <a:ea typeface="+mj-ea"/>
                <a:cs typeface="+mj-cs"/>
              </a:rPr>
              <a:t>Let’s manage stress….</a:t>
            </a:r>
            <a:br>
              <a:rPr kumimoji="0" lang="en-US" sz="3000" b="1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stress???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7648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Stress is body’s response to any change in an individual’s life.</a:t>
            </a:r>
          </a:p>
          <a:p>
            <a:pPr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Stress happens when our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exceeds our available resources.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839" y="381000"/>
            <a:ext cx="7290054" cy="12192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261" y="1295400"/>
            <a:ext cx="6229939" cy="54102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the deadlines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Peer pressure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 in organizing task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time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Leaving task to the last minute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Unrealistic expectations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experiences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ranjul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448"/>
            <a:ext cx="7467600" cy="4873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 of sweating,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Headaches,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Sleeplessness,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hunger,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concentration,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performance,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303AF4-C6B8-4451-98A1-E52F05B25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162800" cy="536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4952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management techniques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038600" y="1905000"/>
            <a:ext cx="5334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096000" y="1905000"/>
            <a:ext cx="5334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828800" y="1905000"/>
            <a:ext cx="5334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1676400"/>
            <a:ext cx="6172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E7A338-0BDC-47D3-8297-F6A5FABAA810}"/>
              </a:ext>
            </a:extLst>
          </p:cNvPr>
          <p:cNvSpPr/>
          <p:nvPr/>
        </p:nvSpPr>
        <p:spPr>
          <a:xfrm>
            <a:off x="1159565" y="3978964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or alter the situation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6C5ABB-76E3-4E67-BD3A-8F97514C3AD4}"/>
              </a:ext>
            </a:extLst>
          </p:cNvPr>
          <p:cNvSpPr/>
          <p:nvPr/>
        </p:nvSpPr>
        <p:spPr>
          <a:xfrm>
            <a:off x="3600524" y="3995528"/>
            <a:ext cx="1644777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 to  situation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33666BE-773A-4C5C-8247-FC4CE158A8A3}"/>
              </a:ext>
            </a:extLst>
          </p:cNvPr>
          <p:cNvSpPr/>
          <p:nvPr/>
        </p:nvSpPr>
        <p:spPr>
          <a:xfrm>
            <a:off x="5559288" y="3978964"/>
            <a:ext cx="1644778" cy="1202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 the situation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Avoid or alter the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4032504" cy="40233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to say “NO”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people who creates stress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a to do list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 your feelings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 your time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Confused Person">
            <a:extLst>
              <a:ext uri="{FF2B5EF4-FFF2-40B4-BE49-F238E27FC236}">
                <a16:creationId xmlns:a16="http://schemas.microsoft.com/office/drawing/2014/main" id="{879A8501-4A0F-4BBB-B0F1-49D7F46D7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3441" y="2600325"/>
            <a:ext cx="3394709" cy="3394709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277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Gabriola</vt:lpstr>
      <vt:lpstr>Times New Roman</vt:lpstr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What is stress???</vt:lpstr>
      <vt:lpstr>Causes of stress</vt:lpstr>
      <vt:lpstr>PowerPoint Presentation</vt:lpstr>
      <vt:lpstr>Symptoms of stress</vt:lpstr>
      <vt:lpstr>PowerPoint Presentation</vt:lpstr>
      <vt:lpstr>Stress management techniques</vt:lpstr>
      <vt:lpstr>Avoid or alter the situation</vt:lpstr>
      <vt:lpstr>Time management</vt:lpstr>
      <vt:lpstr>Adapt to situation</vt:lpstr>
      <vt:lpstr>ABC Technique</vt:lpstr>
      <vt:lpstr>Accept your situation</vt:lpstr>
      <vt:lpstr>Stress is not always negative</vt:lpstr>
      <vt:lpstr>“It’s not stress that kills us, it is our reaction to it” –Hans Selye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Vandna Kabra [MU-Jaipur]</dc:creator>
  <cp:lastModifiedBy>Vandna Kabra [MU-Jaipur]</cp:lastModifiedBy>
  <cp:revision>1</cp:revision>
  <dcterms:created xsi:type="dcterms:W3CDTF">2020-02-18T07:16:11Z</dcterms:created>
  <dcterms:modified xsi:type="dcterms:W3CDTF">2020-02-18T07:22:25Z</dcterms:modified>
</cp:coreProperties>
</file>